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1"/>
    <p:restoredTop sz="96301"/>
  </p:normalViewPr>
  <p:slideViewPr>
    <p:cSldViewPr snapToGrid="0" snapToObjects="1">
      <p:cViewPr varScale="1">
        <p:scale>
          <a:sx n="136" d="100"/>
          <a:sy n="136" d="100"/>
        </p:scale>
        <p:origin x="176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32879" y="3203861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35944" y="3583751"/>
            <a:ext cx="2217015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Is féidir iarratas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22597" y="4093630"/>
            <a:ext cx="1063695" cy="24219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ón 02/04 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an tAontas Eorpach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8229" y="1007821"/>
            <a:ext cx="397300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Comrádaithe nua á lorg agat? Tosaigh anseo!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none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AN tAONTAS EORPACH</a:t>
            </a:r>
            <a:endParaRPr lang="fr-FR" sz="800" b="1" i="0" kern="800" cap="none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BECA0B9-FAAD-01C7-BA3D-71DA167D9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86" r="844"/>
          <a:stretch/>
        </p:blipFill>
        <p:spPr>
          <a:xfrm>
            <a:off x="158180" y="3968660"/>
            <a:ext cx="1215350" cy="1004951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BB77325E-DEEE-FCA0-79AF-CB68FCADC5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024273" y="3839375"/>
            <a:ext cx="1525968" cy="242568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dhéanamh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426369A-1737-E9BD-C376-EDF097C0D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F0C2A2-7AE6-549D-6C41-9FAC2D5A94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óN</a:t>
            </a:r>
            <a:r>
              <a:rPr lang="fr-FR" dirty="0"/>
              <a:t> 30/10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126E50-A9F1-A90E-6456-778FF1FE3A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A0EA24D-8488-0262-DCD1-94C20387D1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4AA971-8DC1-0EED-367D-81406EB10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881" y="3976922"/>
            <a:ext cx="981519" cy="98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99C794-F21F-4DB5-8809-D007570C1AEC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2.xml><?xml version="1.0" encoding="utf-8"?>
<ds:datastoreItem xmlns:ds="http://schemas.openxmlformats.org/officeDocument/2006/customXml" ds:itemID="{D68C45C0-5F70-4D78-8B0E-6FA2C206E6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0E82F3-935A-4722-A737-C60C05A2C3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11269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2025-09-05T08:28:10Z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2025-09-02T14:37:23Z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d6645b2e-10ed-46c5-95b8-deac1cd0052c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